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76" r:id="rId18"/>
    <p:sldId id="277" r:id="rId19"/>
    <p:sldId id="269" r:id="rId20"/>
    <p:sldId id="270" r:id="rId21"/>
    <p:sldId id="271" r:id="rId22"/>
    <p:sldId id="272" r:id="rId23"/>
    <p:sldId id="278" r:id="rId24"/>
    <p:sldId id="279" r:id="rId25"/>
    <p:sldId id="280" r:id="rId26"/>
    <p:sldId id="282" r:id="rId27"/>
    <p:sldId id="283" r:id="rId28"/>
    <p:sldId id="281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6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392ADB8-26E3-4E90-9FEE-6A2A5F0A5D36}" type="datetimeFigureOut">
              <a:rPr lang="tr-TR" smtClean="0"/>
              <a:pPr/>
              <a:t>08.09.2021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D3B389-88FB-46ED-9D73-AE674A3590A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65564" y="304800"/>
            <a:ext cx="9102436" cy="3380509"/>
          </a:xfrm>
        </p:spPr>
        <p:txBody>
          <a:bodyPr>
            <a:normAutofit/>
          </a:bodyPr>
          <a:lstStyle/>
          <a:p>
            <a:r>
              <a:rPr lang="tr-TR" sz="4400" dirty="0" smtClean="0"/>
              <a:t>MESLEK </a:t>
            </a:r>
            <a:r>
              <a:rPr lang="tr-TR" sz="4400" dirty="0" smtClean="0"/>
              <a:t>LİSELERİ TANITIMI</a:t>
            </a:r>
            <a:br>
              <a:rPr lang="tr-TR" sz="4400" dirty="0" smtClean="0"/>
            </a:br>
            <a:r>
              <a:rPr lang="tr-TR" sz="4400" dirty="0" smtClean="0"/>
              <a:t> </a:t>
            </a:r>
            <a:r>
              <a:rPr lang="tr-TR" sz="4400" dirty="0" smtClean="0"/>
              <a:t>ALAN VE DAL TERCİH İŞLEMLERİ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239490"/>
            <a:ext cx="9144000" cy="1676401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2021-2022 EĞİTİM-ÖĞRETİM </a:t>
            </a:r>
            <a:r>
              <a:rPr lang="tr-TR" b="1" dirty="0" smtClean="0"/>
              <a:t>YILI</a:t>
            </a:r>
          </a:p>
          <a:p>
            <a:endParaRPr lang="tr-TR" b="1" dirty="0" smtClean="0"/>
          </a:p>
          <a:p>
            <a:r>
              <a:rPr lang="tr-TR" b="1" dirty="0" smtClean="0"/>
              <a:t>OKUL PSİKOLOJİK DANIŞMANI</a:t>
            </a:r>
          </a:p>
          <a:p>
            <a:r>
              <a:rPr lang="tr-TR" b="1" dirty="0" smtClean="0"/>
              <a:t>HÜLYA KÜÇÜKİNANÇ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277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5986" t="21770" r="24577" b="10967"/>
          <a:stretch/>
        </p:blipFill>
        <p:spPr>
          <a:xfrm>
            <a:off x="1390918" y="540913"/>
            <a:ext cx="8976575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9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5141" t="29473" r="23521" b="42156"/>
          <a:stretch/>
        </p:blipFill>
        <p:spPr>
          <a:xfrm>
            <a:off x="1751527" y="502275"/>
            <a:ext cx="8603087" cy="51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6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0704" t="14442" r="23205" b="11907"/>
          <a:stretch/>
        </p:blipFill>
        <p:spPr>
          <a:xfrm>
            <a:off x="1030308" y="399246"/>
            <a:ext cx="9762188" cy="57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3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0494" t="16697" r="26056" b="16979"/>
          <a:stretch/>
        </p:blipFill>
        <p:spPr>
          <a:xfrm>
            <a:off x="1712891" y="811369"/>
            <a:ext cx="7662928" cy="51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7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0376" t="14775" r="35247" b="6457"/>
          <a:stretch/>
        </p:blipFill>
        <p:spPr>
          <a:xfrm>
            <a:off x="2478157" y="476518"/>
            <a:ext cx="6485540" cy="57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6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18063" t="13692" r="29331" b="24307"/>
          <a:stretch/>
        </p:blipFill>
        <p:spPr>
          <a:xfrm>
            <a:off x="1455313" y="669700"/>
            <a:ext cx="9144000" cy="5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8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16691" t="14067" r="28168" b="7961"/>
          <a:stretch/>
        </p:blipFill>
        <p:spPr>
          <a:xfrm>
            <a:off x="1313645" y="334852"/>
            <a:ext cx="8229599" cy="59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4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0494" t="16322" r="31232" b="23179"/>
          <a:stretch/>
        </p:blipFill>
        <p:spPr>
          <a:xfrm>
            <a:off x="1210614" y="927280"/>
            <a:ext cx="8152327" cy="56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7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0915" t="20831" r="29437" b="12094"/>
          <a:stretch/>
        </p:blipFill>
        <p:spPr>
          <a:xfrm>
            <a:off x="1790163" y="592429"/>
            <a:ext cx="8255358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7183" t="4297" r="8415" b="19421"/>
          <a:stretch/>
        </p:blipFill>
        <p:spPr>
          <a:xfrm>
            <a:off x="875764" y="296213"/>
            <a:ext cx="10290220" cy="6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3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6464" t="14895" r="27276" b="28729"/>
          <a:stretch/>
        </p:blipFill>
        <p:spPr>
          <a:xfrm>
            <a:off x="1661374" y="0"/>
            <a:ext cx="857733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1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6479" t="5070" r="9288" b="36103"/>
          <a:stretch/>
        </p:blipFill>
        <p:spPr>
          <a:xfrm>
            <a:off x="953036" y="669702"/>
            <a:ext cx="10045522" cy="54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0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4236" y="2914361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AYDIN DOĞAN MESLEKİ VE TEKNİK ANADOLU LİSESİ BÖLÜM VE DALLARI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7472" y="4305589"/>
            <a:ext cx="3581400" cy="1790411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GAZETECİLİK</a:t>
            </a:r>
          </a:p>
          <a:p>
            <a:r>
              <a:rPr lang="tr-TR" dirty="0" smtClean="0"/>
              <a:t>GRAFİK </a:t>
            </a:r>
            <a:r>
              <a:rPr lang="tr-TR" dirty="0" smtClean="0"/>
              <a:t>VE FOTOĞRAF</a:t>
            </a:r>
          </a:p>
          <a:p>
            <a:r>
              <a:rPr lang="tr-TR" dirty="0" smtClean="0"/>
              <a:t>RADYO-TELEVİZYON</a:t>
            </a: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609601" y="318654"/>
            <a:ext cx="967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accent1"/>
                </a:solidFill>
              </a:rPr>
              <a:t>İHKİB YENİBOSNA MESLEKİ VE TEKNİK ANADOLU LİSESİ</a:t>
            </a:r>
            <a:endParaRPr lang="tr-TR" sz="3200" b="1" dirty="0">
              <a:solidFill>
                <a:schemeClr val="accent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48145" y="1415625"/>
            <a:ext cx="8118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MODA TASARIM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TEKSTİL TEKNOLOJİSİ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PAZARLAMA VE PERAKENDE</a:t>
            </a:r>
          </a:p>
        </p:txBody>
      </p:sp>
    </p:spTree>
    <p:extLst>
      <p:ext uri="{BB962C8B-B14F-4D97-AF65-F5344CB8AC3E}">
        <p14:creationId xmlns:p14="http://schemas.microsoft.com/office/powerpoint/2010/main" xmlns="" val="19097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7818" y="267494"/>
            <a:ext cx="10972800" cy="1399032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BAHÇELİEVLER MESLEKİ VE TEKNİK ANADOLU LİSESİ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479473" cy="792884"/>
          </a:xfrm>
        </p:spPr>
        <p:txBody>
          <a:bodyPr/>
          <a:lstStyle/>
          <a:p>
            <a:r>
              <a:rPr lang="tr-TR" dirty="0" smtClean="0"/>
              <a:t>SAĞLIK HİZMETLERİ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928256" y="2646218"/>
            <a:ext cx="10917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accent1"/>
                </a:solidFill>
              </a:rPr>
              <a:t>BAHÇELİEVLER ŞEHİT OSMAN YILDIZ TİCARET VE MESLEK LİSESİ</a:t>
            </a:r>
            <a:endParaRPr lang="tr-TR" sz="3200" b="1" dirty="0">
              <a:solidFill>
                <a:schemeClr val="accent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094509" y="418648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BİLİŞİM TEKNOLOJİLERİ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MUHASEBE VE FİNANSMAN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4758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TÜRK TELEKOM MESLEKİ VE TEKNİK ANADOLU LİSESİ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266709" cy="155488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BİLİŞİM TEKNOLOJİLERİ</a:t>
            </a:r>
          </a:p>
          <a:p>
            <a:r>
              <a:rPr lang="tr-TR" dirty="0" smtClean="0"/>
              <a:t>İNŞAAT TEKNOLOJİLERİ</a:t>
            </a:r>
          </a:p>
          <a:p>
            <a:r>
              <a:rPr lang="tr-TR" dirty="0" smtClean="0"/>
              <a:t>ELEKTRİK-ELEKTRONİK TEKNOLOJİLERİ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939031" y="3629890"/>
            <a:ext cx="11419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chemeClr val="accent1"/>
                </a:solidFill>
              </a:rPr>
              <a:t>BAHÇELİEVLER TÜRKİYE GAZETESİ ÇOK PROGRAMLI ANADOLU </a:t>
            </a:r>
            <a:r>
              <a:rPr lang="tr-TR" sz="3200" b="1" dirty="0" smtClean="0">
                <a:solidFill>
                  <a:schemeClr val="accent1"/>
                </a:solidFill>
              </a:rPr>
              <a:t>LİSESİ</a:t>
            </a:r>
            <a:endParaRPr lang="tr-TR" sz="3200" dirty="0">
              <a:solidFill>
                <a:schemeClr val="accent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052945" y="4934681"/>
            <a:ext cx="7398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BİLİŞİM TEKNOLOJİLERİ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BÜRO YÖNETİMİ</a:t>
            </a:r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MUHASEBE VE FİNANSMAN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14926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 smtClean="0">
                <a:latin typeface="+mn-lt"/>
              </a:rPr>
              <a:t>İMMİB ERKAN AVCI MESLEKİ VE TEKNİK ANADOLU LİSESİ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28643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BİLİŞİM TEKNOLOJİLERİ</a:t>
            </a:r>
          </a:p>
          <a:p>
            <a:r>
              <a:rPr lang="tr-TR" dirty="0" smtClean="0"/>
              <a:t>ELEKTRİK –ELEKTRONİK TEKNOLOJİSİ</a:t>
            </a:r>
          </a:p>
          <a:p>
            <a:r>
              <a:rPr lang="tr-TR" dirty="0" smtClean="0"/>
              <a:t>İNŞAAT TEKNOLOJİSİ</a:t>
            </a:r>
          </a:p>
          <a:p>
            <a:r>
              <a:rPr lang="tr-TR" dirty="0" smtClean="0"/>
              <a:t>MAKİNE VE TASARIM TEKNOLOJİSİ</a:t>
            </a:r>
          </a:p>
          <a:p>
            <a:r>
              <a:rPr lang="tr-TR" dirty="0" smtClean="0"/>
              <a:t>METAL TEKNOLOJİSİ</a:t>
            </a:r>
          </a:p>
          <a:p>
            <a:r>
              <a:rPr lang="tr-TR" dirty="0" smtClean="0"/>
              <a:t>MOBİLYA VE İÇ MEKAN TASARIMI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004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latin typeface="+mn-lt"/>
              </a:rPr>
              <a:t>SİYAVUŞPAŞA MESLEKİ VE TEKNİK ANADOLU LİSESİ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YİYECEK-İÇECEK </a:t>
            </a:r>
            <a:r>
              <a:rPr lang="tr-TR" dirty="0" smtClean="0"/>
              <a:t>HİZMETLERİ</a:t>
            </a:r>
          </a:p>
          <a:p>
            <a:r>
              <a:rPr lang="tr-TR" dirty="0" smtClean="0"/>
              <a:t>BİLİŞİM </a:t>
            </a:r>
            <a:r>
              <a:rPr lang="tr-TR" dirty="0" smtClean="0"/>
              <a:t>TEKNOLOJİLERİ</a:t>
            </a:r>
          </a:p>
          <a:p>
            <a:r>
              <a:rPr lang="tr-TR" dirty="0" smtClean="0"/>
              <a:t>AYAKKABI VE SARACİYE TEKNOLOJİLERİ</a:t>
            </a:r>
          </a:p>
          <a:p>
            <a:r>
              <a:rPr lang="tr-TR" dirty="0" smtClean="0"/>
              <a:t>MODA TASARIM TEKNOLOJİLERİ</a:t>
            </a:r>
          </a:p>
          <a:p>
            <a:r>
              <a:rPr lang="tr-TR" dirty="0" smtClean="0"/>
              <a:t>GRAFİK VE FOTOĞRAF</a:t>
            </a:r>
          </a:p>
          <a:p>
            <a:r>
              <a:rPr lang="tr-TR" dirty="0" smtClean="0"/>
              <a:t>EL SANATLARI TEKNOLOJİLERİ</a:t>
            </a:r>
          </a:p>
          <a:p>
            <a:r>
              <a:rPr lang="tr-TR" dirty="0" smtClean="0"/>
              <a:t>ÇOCUK GELİŞİMİ VE EĞİTİMİ</a:t>
            </a:r>
          </a:p>
          <a:p>
            <a:r>
              <a:rPr lang="tr-TR" dirty="0" smtClean="0"/>
              <a:t>PAZARLAMA VE PERAKENDE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873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KOCASİNAN ŞEHİT SAMET KIRBAŞ MESLEKİ VE TEKNİK ANADOLU LİSESİ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BİLİŞİM TEKNOLOJİSİ</a:t>
            </a:r>
          </a:p>
          <a:p>
            <a:r>
              <a:rPr lang="tr-TR" dirty="0" smtClean="0"/>
              <a:t>KİMYA TEKNOLOJİSİ</a:t>
            </a:r>
          </a:p>
          <a:p>
            <a:r>
              <a:rPr lang="tr-TR" dirty="0" smtClean="0"/>
              <a:t>ELEKTRİK-ELEKTRONİK TEKNOLOJİSİ</a:t>
            </a:r>
          </a:p>
          <a:p>
            <a:r>
              <a:rPr lang="tr-TR" dirty="0" smtClean="0"/>
              <a:t>MOBİLYA VE İÇ MEKAN TASARIMI </a:t>
            </a:r>
          </a:p>
          <a:p>
            <a:r>
              <a:rPr lang="tr-TR" dirty="0" smtClean="0"/>
              <a:t>MAKİNE TEKNOLOJİLERİ</a:t>
            </a:r>
          </a:p>
          <a:p>
            <a:r>
              <a:rPr lang="tr-TR" dirty="0" smtClean="0"/>
              <a:t>METAL TEKNOLOJİLERİ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NECİP FAZIL KISAKÜREK MESLEKİ VE TEKNİK ANADOLU LİSESİ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BİLİŞİM TEKNOLOJİLERİ</a:t>
            </a:r>
          </a:p>
          <a:p>
            <a:r>
              <a:rPr lang="tr-TR" dirty="0" smtClean="0"/>
              <a:t>ELEKTRİK-ELEKTRONİK TEKNOLOJİSİ</a:t>
            </a:r>
          </a:p>
          <a:p>
            <a:r>
              <a:rPr lang="tr-TR" dirty="0" smtClean="0"/>
              <a:t>KİMYA TEKNOLOJİSİ</a:t>
            </a:r>
          </a:p>
          <a:p>
            <a:r>
              <a:rPr lang="tr-TR" dirty="0" smtClean="0"/>
              <a:t>HARİTA-TAPU KADASTRO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ŞEHİT EROL OLÇOK MESLEKİ VE TEKNİK ANADOLU LİSESİ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ELEKTRİK-ELEKTRONİK TEKNOLOJİLERİ</a:t>
            </a:r>
          </a:p>
          <a:p>
            <a:r>
              <a:rPr lang="tr-TR" dirty="0" smtClean="0"/>
              <a:t>RAYLI SİSTEMLER TEKNOLOJİLERİ</a:t>
            </a:r>
          </a:p>
          <a:p>
            <a:r>
              <a:rPr lang="tr-TR" dirty="0" smtClean="0"/>
              <a:t>ENDÜSTRİYEL OTOMASYON TEKNOLOJİLERİ</a:t>
            </a:r>
          </a:p>
          <a:p>
            <a:r>
              <a:rPr lang="tr-TR" dirty="0" smtClean="0"/>
              <a:t>YENİLENEBİLİR ENERJİ TEKNOLOJİLERİ</a:t>
            </a:r>
          </a:p>
          <a:p>
            <a:r>
              <a:rPr lang="tr-TR" dirty="0" smtClean="0"/>
              <a:t>METAL TEKNOLOJİSİ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184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+mn-lt"/>
              </a:rPr>
              <a:t>YENİBOSNA MESLEKİ VE TEKNİK ANADOLU LİSESİ 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MODA TASARIM TEKNOLOJİLERİ</a:t>
            </a:r>
          </a:p>
          <a:p>
            <a:r>
              <a:rPr lang="tr-TR" dirty="0" smtClean="0"/>
              <a:t>PAZARLAMA VE PERAKENDE</a:t>
            </a:r>
          </a:p>
          <a:p>
            <a:r>
              <a:rPr lang="tr-TR" dirty="0" smtClean="0"/>
              <a:t>TEKSTİL TEKNOLOJİSİ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4296" t="30413" r="24155" b="18106"/>
          <a:stretch/>
        </p:blipFill>
        <p:spPr>
          <a:xfrm>
            <a:off x="1043189" y="386366"/>
            <a:ext cx="9672033" cy="52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BAĞCILAR İLÇESİNDEKİ MESLEK LİSELERİ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ABDURRAHMAN VE NERMİN İLİMLİ MESLEKİ VE TEKNİK ANADOLU LİSESİ</a:t>
            </a:r>
          </a:p>
          <a:p>
            <a:r>
              <a:rPr lang="tr-TR" dirty="0" smtClean="0"/>
              <a:t>ALAATTİN-NİLÜFER KADAYIFÇIOĞLU MESLEKİ VE TEKNİK ANADOLU LİSESİ</a:t>
            </a:r>
          </a:p>
          <a:p>
            <a:r>
              <a:rPr lang="tr-TR" dirty="0" smtClean="0"/>
              <a:t>BAĞCILAR EDİP İPLİK MESLEKİ VE TEKNİK ANADOLU LİSESİ</a:t>
            </a:r>
          </a:p>
          <a:p>
            <a:r>
              <a:rPr lang="tr-TR" dirty="0" smtClean="0"/>
              <a:t>BAĞCILAR FATİH MESLEKİ VE TEKNİK ANADOLU LİSESİ</a:t>
            </a:r>
          </a:p>
          <a:p>
            <a:r>
              <a:rPr lang="tr-TR" dirty="0" smtClean="0"/>
              <a:t>BAĞCILAR MESLEKİ VE TEKNİK ANADOLU LİSESİ</a:t>
            </a:r>
          </a:p>
          <a:p>
            <a:r>
              <a:rPr lang="tr-TR" dirty="0" smtClean="0"/>
              <a:t>DÜNDAR UÇAR MESLEKİ VE TEKNİK ANADOLU LİSESİ</a:t>
            </a:r>
          </a:p>
          <a:p>
            <a:r>
              <a:rPr lang="tr-TR" dirty="0" smtClean="0"/>
              <a:t>GAZİ MESLEKİ VE TEKNİK ANADOLU LİSESİ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955964"/>
            <a:ext cx="10972800" cy="5498844"/>
          </a:xfrm>
        </p:spPr>
        <p:txBody>
          <a:bodyPr/>
          <a:lstStyle/>
          <a:p>
            <a:r>
              <a:rPr lang="tr-TR" dirty="0" smtClean="0"/>
              <a:t>HİKMET NAZİF KURŞUNOĞLU MESLEKİ VE TEKNİK ANADOLU LİSESİ,</a:t>
            </a:r>
          </a:p>
          <a:p>
            <a:r>
              <a:rPr lang="tr-TR" dirty="0" smtClean="0"/>
              <a:t>MAHMUTBEY MESLEKİ VE TEKNİK ANADOLU LİSESİ</a:t>
            </a:r>
          </a:p>
          <a:p>
            <a:r>
              <a:rPr lang="tr-TR" dirty="0" smtClean="0"/>
              <a:t>OSMANGAZİ MESLEKİ VE TEKNİK ANADOLU LİSESİ</a:t>
            </a:r>
          </a:p>
          <a:p>
            <a:r>
              <a:rPr lang="tr-TR" dirty="0" smtClean="0"/>
              <a:t>OTOCENTER MESLEKİ VE TEKNİK ANADOLU LİSESİ</a:t>
            </a:r>
          </a:p>
          <a:p>
            <a:r>
              <a:rPr lang="tr-TR" dirty="0" smtClean="0"/>
              <a:t>YAVUZ SULTAN SELİM ÇOK PROGRAMLI ANADOLU LİSESİ</a:t>
            </a:r>
          </a:p>
          <a:p>
            <a:r>
              <a:rPr lang="tr-TR" dirty="0" smtClean="0"/>
              <a:t>YUNUS EMRE MESLEKİ VE TEKNİK ANADOLU LİSESİ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67493"/>
            <a:ext cx="10972800" cy="4678579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FF00"/>
                </a:solidFill>
              </a:rPr>
              <a:t>ARAŞTIRMALARINIZI DOĞRU BİR ŞEKİLDE YAPIP TERCİH İŞLEMLERİNİZİ  17 EYLÜLE KADAR TAMAMLAMIŞ OLMANIZ GEREKMEKTEDİR. İSTEDİĞİNİZ OKULLARI ARAYARAK, REHBERLİK PANOSUNU İNCELEYEREK VE OKUL PSİKOLOJİK DANIŞMANINA BAŞVURU YAPARAK GEREKLİ KONULARDA BİLGİ EDİNEBİLİRSİNİZ.</a:t>
            </a:r>
            <a:endParaRPr lang="tr-T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0070" t="14067" r="23098" b="6270"/>
          <a:stretch/>
        </p:blipFill>
        <p:spPr>
          <a:xfrm>
            <a:off x="1275008" y="283335"/>
            <a:ext cx="9401578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7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3557" t="26655" r="24260" b="7773"/>
          <a:stretch/>
        </p:blipFill>
        <p:spPr>
          <a:xfrm>
            <a:off x="1043189" y="412124"/>
            <a:ext cx="9182636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0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5121" t="21583" r="24261" b="44615"/>
          <a:stretch/>
        </p:blipFill>
        <p:spPr>
          <a:xfrm>
            <a:off x="1035327" y="412125"/>
            <a:ext cx="8373717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8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6803" t="64402" r="25257" b="6783"/>
          <a:stretch/>
        </p:blipFill>
        <p:spPr>
          <a:xfrm>
            <a:off x="1219200" y="334851"/>
            <a:ext cx="9174051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6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6197" t="43753" r="24472" b="26185"/>
          <a:stretch/>
        </p:blipFill>
        <p:spPr>
          <a:xfrm>
            <a:off x="1648496" y="940158"/>
            <a:ext cx="8963696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4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/>
          <a:srcRect l="22923" t="20455" r="23626" b="18670"/>
          <a:stretch/>
        </p:blipFill>
        <p:spPr>
          <a:xfrm>
            <a:off x="1120462" y="631065"/>
            <a:ext cx="9968248" cy="5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3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347</Words>
  <Application>Microsoft Office PowerPoint</Application>
  <PresentationFormat>Özel</PresentationFormat>
  <Paragraphs>79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Canlı</vt:lpstr>
      <vt:lpstr>MESLEK LİSELERİ TANITIMI  ALAN VE DAL TERCİH İŞLEMLERİ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AYDIN DOĞAN MESLEKİ VE TEKNİK ANADOLU LİSESİ BÖLÜM VE DALLARI</vt:lpstr>
      <vt:lpstr>BAHÇELİEVLER MESLEKİ VE TEKNİK ANADOLU LİSESİ</vt:lpstr>
      <vt:lpstr>TÜRK TELEKOM MESLEKİ VE TEKNİK ANADOLU LİSESİ</vt:lpstr>
      <vt:lpstr>İMMİB ERKAN AVCI MESLEKİ VE TEKNİK ANADOLU LİSESİ </vt:lpstr>
      <vt:lpstr>SİYAVUŞPAŞA MESLEKİ VE TEKNİK ANADOLU LİSESİ </vt:lpstr>
      <vt:lpstr>KOCASİNAN ŞEHİT SAMET KIRBAŞ MESLEKİ VE TEKNİK ANADOLU LİSESİ</vt:lpstr>
      <vt:lpstr>NECİP FAZIL KISAKÜREK MESLEKİ VE TEKNİK ANADOLU LİSESİ</vt:lpstr>
      <vt:lpstr>ŞEHİT EROL OLÇOK MESLEKİ VE TEKNİK ANADOLU LİSESİ</vt:lpstr>
      <vt:lpstr>YENİBOSNA MESLEKİ VE TEKNİK ANADOLU LİSESİ </vt:lpstr>
      <vt:lpstr>BAĞCILAR İLÇESİNDEKİ MESLEK LİSELERİ</vt:lpstr>
      <vt:lpstr>Slayt 31</vt:lpstr>
      <vt:lpstr>ARAŞTIRMALARINIZI DOĞRU BİR ŞEKİLDE YAPIP TERCİH İŞLEMLERİNİZİ  17 EYLÜLE KADAR TAMAMLAMIŞ OLMANIZ GEREKMEKTEDİR. İSTEDİĞİNİZ OKULLARI ARAYARAK, REHBERLİK PANOSUNU İNCELEYEREK VE OKUL PSİKOLOJİK DANIŞMANINA BAŞVURU YAPARAK GEREKLİ KONULARDA BİLGİ EDİNEBİLİRSİNİZ.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 LİSELERİ ALAN VE DAL SEÇİMİ</dc:title>
  <dc:creator>hülya küçükinanç</dc:creator>
  <cp:lastModifiedBy>Windows-XP</cp:lastModifiedBy>
  <cp:revision>13</cp:revision>
  <dcterms:created xsi:type="dcterms:W3CDTF">2021-09-06T19:13:44Z</dcterms:created>
  <dcterms:modified xsi:type="dcterms:W3CDTF">2021-09-08T08:19:13Z</dcterms:modified>
</cp:coreProperties>
</file>